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58" r:id="rId6"/>
    <p:sldId id="259" r:id="rId7"/>
    <p:sldId id="260" r:id="rId8"/>
    <p:sldId id="265" r:id="rId9"/>
    <p:sldId id="273" r:id="rId10"/>
    <p:sldId id="262" r:id="rId11"/>
    <p:sldId id="275" r:id="rId12"/>
    <p:sldId id="263" r:id="rId13"/>
    <p:sldId id="276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15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60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73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63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14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3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41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7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90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2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1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8933714-9D01-4D9B-A10E-D3519ED0CD2B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091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oursquare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1F9F-6492-4A60-88ED-3AD375616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393370"/>
            <a:ext cx="10223863" cy="2931741"/>
          </a:xfrm>
        </p:spPr>
        <p:txBody>
          <a:bodyPr>
            <a:normAutofit/>
          </a:bodyPr>
          <a:lstStyle/>
          <a:p>
            <a:r>
              <a:rPr lang="en-US" sz="6600" b="1" dirty="0"/>
              <a:t>Analyzing New York Boroughs To Determine Business Venue Locations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A1E78C-D016-4E0A-969B-A884AD3E49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r>
              <a:rPr lang="en-US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Fabrice</a:t>
            </a:r>
            <a:r>
              <a:rPr 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allet</a:t>
            </a:r>
            <a:endParaRPr lang="en-US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92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482D-4544-4640-B59F-B2B21A06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18" y="247650"/>
            <a:ext cx="8760194" cy="14859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Clusters - Brooklyn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ABEE9-4B18-4C4A-BB31-34FF27C4D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16" y="2128542"/>
            <a:ext cx="4743353" cy="971982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five most common venue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label mostly in the first cluster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3A0C3C-10C1-47D0-A458-D37408F6CD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1" t="28064" r="3786" b="6539"/>
          <a:stretch/>
        </p:blipFill>
        <p:spPr>
          <a:xfrm>
            <a:off x="3012179" y="3100524"/>
            <a:ext cx="7525191" cy="302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5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BF11-9B4E-4A02-97D8-57DB9F47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845" y="903514"/>
            <a:ext cx="9601200" cy="82669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B756A-BB72-45FF-B6BA-95DB40CEE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93949"/>
            <a:ext cx="9601200" cy="2669342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 analysis can give the business investor on what type of business and location where businesses are less competitive and fast-growing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I used K-Means algorithm, setting the optimum k value to 5, considering 17 Downtown New York City Neighborhoods </a:t>
            </a:r>
          </a:p>
        </p:txBody>
      </p:sp>
    </p:spTree>
    <p:extLst>
      <p:ext uri="{BB962C8B-B14F-4D97-AF65-F5344CB8AC3E}">
        <p14:creationId xmlns:p14="http://schemas.microsoft.com/office/powerpoint/2010/main" val="3036029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9BB9-9527-4003-9B31-DD0FD42C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53143"/>
            <a:ext cx="10058400" cy="108421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2328A-5673-4483-86F4-C3100CA8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24408"/>
            <a:ext cx="10058400" cy="2125375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Prediction model are not used so I could not make any final inferences which is the best location but suggested to have business in the neighborhood that return most venues.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Regression models can be used to analyze the average housing price differences in the future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For more analysis insight, the cost of housing can be investigated according to their postal code for new residents or immigrants.</a:t>
            </a:r>
          </a:p>
        </p:txBody>
      </p:sp>
    </p:spTree>
    <p:extLst>
      <p:ext uri="{BB962C8B-B14F-4D97-AF65-F5344CB8AC3E}">
        <p14:creationId xmlns:p14="http://schemas.microsoft.com/office/powerpoint/2010/main" val="55493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8657-5530-4010-9A12-C2DEA4D5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Background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63F9-E1BE-4E32-8864-AEEF0A2A2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940" y="2342688"/>
            <a:ext cx="9970740" cy="2511436"/>
          </a:xfrm>
        </p:spPr>
        <p:txBody>
          <a:bodyPr/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York also is among the leading financial industry center in America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York has five neighborhood districts also known as Boroughs, from each borough contains 59 official neighborhoods that are recognized by the city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Determine the neighborhood that returns the highest business venue to recommend the business categories for investors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1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ED20-7ACE-4FF7-B0AD-545BB1805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097" y="964474"/>
            <a:ext cx="10239555" cy="711679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Acquisition and Cleaning</a:t>
            </a:r>
            <a:endParaRPr lang="en-US" sz="36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6E2085-8632-4FE8-87C5-21C995EFF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57" y="2276433"/>
            <a:ext cx="9845040" cy="3384138"/>
          </a:xfrm>
        </p:spPr>
        <p:txBody>
          <a:bodyPr>
            <a:normAutofit fontScale="32500" lnSpcReduction="20000"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from </a:t>
            </a:r>
            <a:r>
              <a:rPr lang="en-US" sz="5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Opan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City of New York using Beautiful Soup python library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restaurants in Manhattan is 925 and total number of Asian restaurants in Manhattan is 16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restaurants in Brooklyn is 622 and total number of Asian restaurants in Brooklyn is 12</a:t>
            </a:r>
            <a:endParaRPr lang="en-US" sz="5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Duplicate Postal code with same Borough and Neighborhood were merged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used </a:t>
            </a:r>
            <a:r>
              <a:rPr lang="en-CA" sz="5500" u="sng" dirty="0">
                <a:solidFill>
                  <a:srgbClr val="0073B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https://foursquare.com/</a:t>
            </a:r>
            <a:r>
              <a:rPr lang="en-CA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get the most common venues of given Borough of New York City.</a:t>
            </a:r>
          </a:p>
        </p:txBody>
      </p:sp>
    </p:spTree>
    <p:extLst>
      <p:ext uri="{BB962C8B-B14F-4D97-AF65-F5344CB8AC3E}">
        <p14:creationId xmlns:p14="http://schemas.microsoft.com/office/powerpoint/2010/main" val="2967099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EB923-C46E-49DA-9793-8823E8525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138" y="748937"/>
            <a:ext cx="4524103" cy="98733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1D4600-0F27-40E7-8DCB-68A68F04A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138" y="2277291"/>
            <a:ext cx="10062754" cy="2268583"/>
          </a:xfrm>
        </p:spPr>
        <p:txBody>
          <a:bodyPr>
            <a:normAutofit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longitude and latitude to get venue information within 500 m of each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venue data and cluster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 detailed listing information of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Borough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New York City, calculated the average price per bed per night for each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Merged the above data to get a consolidated dataset.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Sorted the neighborhood by average price and number of venues. </a:t>
            </a:r>
          </a:p>
        </p:txBody>
      </p:sp>
    </p:spTree>
    <p:extLst>
      <p:ext uri="{BB962C8B-B14F-4D97-AF65-F5344CB8AC3E}">
        <p14:creationId xmlns:p14="http://schemas.microsoft.com/office/powerpoint/2010/main" val="2002569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D6E5-17A6-4A5D-AE68-83004A92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86" y="903514"/>
            <a:ext cx="5689419" cy="77494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 Map - </a:t>
            </a:r>
            <a:r>
              <a:rPr lang="en-US" sz="36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Manhattan</a:t>
            </a:r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5478B-B949-486B-90C6-47A560AD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87" y="2305718"/>
            <a:ext cx="5097235" cy="24839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Folium used to display the location of the borough and their neighborhood on the map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3252 venues in Manhattan.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restaurants in Manhattan is 925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Asian restaurants in Manhattan is 16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348D9A-24DA-4349-98D2-835234428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14" t="31492" r="18214" b="8826"/>
          <a:stretch/>
        </p:blipFill>
        <p:spPr>
          <a:xfrm>
            <a:off x="6644641" y="2015849"/>
            <a:ext cx="5334492" cy="38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38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D6E5-17A6-4A5D-AE68-83004A92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87" y="903514"/>
            <a:ext cx="4705346" cy="77494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 Map - </a:t>
            </a:r>
            <a:r>
              <a:rPr lang="en-US" sz="36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Brooklyn</a:t>
            </a:r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5478B-B949-486B-90C6-47A560AD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87" y="2305718"/>
            <a:ext cx="5097235" cy="24839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Folium used to display the location of the borough and their neighborhood on the map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2732 venues in Brooklyn.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restaurants in Brooklyn is 622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Asian restaurants in Brooklyn is 12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7FF27B-20E6-446B-9658-E79C35CFF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14" t="27682" r="22715" b="12000"/>
          <a:stretch/>
        </p:blipFill>
        <p:spPr>
          <a:xfrm>
            <a:off x="6322422" y="2020388"/>
            <a:ext cx="5725143" cy="404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15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DD99-BDC1-4921-8AD8-2F103237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748938"/>
            <a:ext cx="4741324" cy="95565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- Manhattan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1CADC80-4806-40B5-9D1C-F6708323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29" y="2406606"/>
            <a:ext cx="4645530" cy="22873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of business venues returned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Manhattan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Returned 3252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6B4D59-5857-4A86-98BF-7375EE00F6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7" t="41906" r="47925" b="5872"/>
          <a:stretch/>
        </p:blipFill>
        <p:spPr>
          <a:xfrm>
            <a:off x="5938753" y="2081348"/>
            <a:ext cx="5878781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52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DD99-BDC1-4921-8AD8-2F103237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748938"/>
            <a:ext cx="4741324" cy="95565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- Brooklyn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1CADC80-4806-40B5-9D1C-F6708323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29" y="2406606"/>
            <a:ext cx="4645530" cy="22873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of business venues returned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Brooklyn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Returned 2732 venues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2638A-EB70-409F-9051-F77291F08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0" t="33397" r="42000" b="13904"/>
          <a:stretch/>
        </p:blipFill>
        <p:spPr>
          <a:xfrm>
            <a:off x="4963886" y="2194560"/>
            <a:ext cx="6888480" cy="361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81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482D-4544-4640-B59F-B2B21A06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19" y="247650"/>
            <a:ext cx="6420938" cy="14859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Clusters - Manhattan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ABEE9-4B18-4C4A-BB31-34FF27C4D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7804" y="2180793"/>
            <a:ext cx="4743353" cy="971982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five most common venue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label mostly in the first cluster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DBF240-28AD-4DD4-9456-233E4B1A232B}"/>
              </a:ext>
            </a:extLst>
          </p:cNvPr>
          <p:cNvSpPr txBox="1"/>
          <p:nvPr/>
        </p:nvSpPr>
        <p:spPr>
          <a:xfrm>
            <a:off x="6383865" y="3795624"/>
            <a:ext cx="509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Downtown Toronto Most Common Venue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9AACEA-12BB-418B-9750-449F0F737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72" t="27301" r="27286" b="13142"/>
          <a:stretch/>
        </p:blipFill>
        <p:spPr>
          <a:xfrm>
            <a:off x="6134002" y="2034539"/>
            <a:ext cx="5686698" cy="4084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7D9CD5-3276-48F6-9CF7-5FA901F3D1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6" t="28064" r="3046" b="6159"/>
          <a:stretch/>
        </p:blipFill>
        <p:spPr>
          <a:xfrm>
            <a:off x="287241" y="3600018"/>
            <a:ext cx="5754807" cy="226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764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D4FEC4E4562F4086EA413F8A73FCA5" ma:contentTypeVersion="11" ma:contentTypeDescription="Create a new document." ma:contentTypeScope="" ma:versionID="794ea84d9b7fa5c832c74a50db8537d7">
  <xsd:schema xmlns:xsd="http://www.w3.org/2001/XMLSchema" xmlns:xs="http://www.w3.org/2001/XMLSchema" xmlns:p="http://schemas.microsoft.com/office/2006/metadata/properties" xmlns:ns3="12710522-2f89-4f34-be24-50995e74fadc" xmlns:ns4="96aa015a-c4a2-4b84-8646-bee22aaa0db3" targetNamespace="http://schemas.microsoft.com/office/2006/metadata/properties" ma:root="true" ma:fieldsID="7bd6027c48f0659d40a2cae95024a723" ns3:_="" ns4:_="">
    <xsd:import namespace="12710522-2f89-4f34-be24-50995e74fadc"/>
    <xsd:import namespace="96aa015a-c4a2-4b84-8646-bee22aaa0d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10522-2f89-4f34-be24-50995e74fa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aa015a-c4a2-4b84-8646-bee22aaa0db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D42952A-C963-4814-B288-302B3997325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67F47-CE69-4F4D-BDB8-E54E4FB88ED8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96aa015a-c4a2-4b84-8646-bee22aaa0db3"/>
    <ds:schemaRef ds:uri="http://schemas.microsoft.com/office/infopath/2007/PartnerControls"/>
    <ds:schemaRef ds:uri="http://schemas.openxmlformats.org/package/2006/metadata/core-properties"/>
    <ds:schemaRef ds:uri="12710522-2f89-4f34-be24-50995e74fadc"/>
  </ds:schemaRefs>
</ds:datastoreItem>
</file>

<file path=customXml/itemProps3.xml><?xml version="1.0" encoding="utf-8"?>
<ds:datastoreItem xmlns:ds="http://schemas.openxmlformats.org/officeDocument/2006/customXml" ds:itemID="{F2704853-5BAB-4406-9F97-931CA8135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710522-2f89-4f34-be24-50995e74fadc"/>
    <ds:schemaRef ds:uri="96aa015a-c4a2-4b84-8646-bee22aaa0d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</TotalTime>
  <Words>458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Retrospect</vt:lpstr>
      <vt:lpstr>Analyzing New York Boroughs To Determine Business Venue Locations</vt:lpstr>
      <vt:lpstr>Background</vt:lpstr>
      <vt:lpstr>Data Acquisition and Cleaning</vt:lpstr>
      <vt:lpstr>Methodology</vt:lpstr>
      <vt:lpstr>Folium Map - Manhattan</vt:lpstr>
      <vt:lpstr>Folium Map - Brooklyn</vt:lpstr>
      <vt:lpstr>Result - Manhattan </vt:lpstr>
      <vt:lpstr>Result - Brooklyn </vt:lpstr>
      <vt:lpstr>K-Means Clusters - Manhattan</vt:lpstr>
      <vt:lpstr>K-Means Clusters - Brooklyn</vt:lpstr>
      <vt:lpstr>Discussion</vt:lpstr>
      <vt:lpstr>Conclusion &amp;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New York Boroughs To Determine Business Venue Locations</dc:title>
  <dc:creator>Kaung Myat Kyaw</dc:creator>
  <cp:lastModifiedBy>Fabrice.Allet@oulook.com</cp:lastModifiedBy>
  <cp:revision>52</cp:revision>
  <dcterms:created xsi:type="dcterms:W3CDTF">2021-07-17T15:28:26Z</dcterms:created>
  <dcterms:modified xsi:type="dcterms:W3CDTF">2021-07-17T20:20:23Z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0x01010087D4FEC4E4562F4086EA413F8A73FCA5</vt:lpwstr>
  </property>
</Properties>
</file>

<file path=docProps/thumbnail.jpeg>
</file>